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61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27975"/>
              </p:ext>
            </p:extLst>
          </p:nvPr>
        </p:nvGraphicFramePr>
        <p:xfrm>
          <a:off x="850004" y="1221945"/>
          <a:ext cx="10972802" cy="532863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3794"/>
                <a:gridCol w="3644721"/>
                <a:gridCol w="1674253"/>
                <a:gridCol w="1533586"/>
                <a:gridCol w="1711891"/>
                <a:gridCol w="1854557"/>
              </a:tblGrid>
              <a:tr h="553985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Name Of The Project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GN Division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Sector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Length/Area</a:t>
                      </a:r>
                    </a:p>
                    <a:p>
                      <a:pPr algn="ctr"/>
                      <a:r>
                        <a:rPr lang="en-US" sz="1500" dirty="0" smtClean="0"/>
                        <a:t>(m/km/</a:t>
                      </a:r>
                      <a:r>
                        <a:rPr lang="en-US" sz="1500" dirty="0" err="1" smtClean="0"/>
                        <a:t>sq.m</a:t>
                      </a:r>
                      <a:r>
                        <a:rPr lang="en-US" sz="1500" dirty="0" smtClean="0"/>
                        <a:t>)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Approved Amount(</a:t>
                      </a:r>
                      <a:r>
                        <a:rPr lang="en-US" sz="1500" dirty="0" err="1" smtClean="0"/>
                        <a:t>Rs.Mn</a:t>
                      </a:r>
                      <a:r>
                        <a:rPr lang="en-US" sz="1500" dirty="0" smtClean="0"/>
                        <a:t>)</a:t>
                      </a:r>
                      <a:endParaRPr lang="en-US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Repairing of Pontheevukandal </a:t>
                      </a:r>
                      <a:r>
                        <a:rPr lang="en-US" sz="1200" dirty="0" err="1" smtClean="0"/>
                        <a:t>Maannangaveli</a:t>
                      </a:r>
                      <a:r>
                        <a:rPr lang="en-US" sz="1200" dirty="0" smtClean="0"/>
                        <a:t> Agriculture Road </a:t>
                      </a:r>
                      <a:r>
                        <a:rPr lang="en-US" sz="1100" dirty="0" smtClean="0"/>
                        <a:t>(Gravel work)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Valkaipettankandal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Agriculture &amp; Irrigation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1.5Km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Repairing of </a:t>
                      </a:r>
                      <a:r>
                        <a:rPr lang="en-US" sz="1200" dirty="0" err="1" smtClean="0"/>
                        <a:t>Pallakkamam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Murunkan</a:t>
                      </a:r>
                      <a:r>
                        <a:rPr lang="en-US" sz="1200" baseline="0" dirty="0" smtClean="0"/>
                        <a:t> Internal </a:t>
                      </a:r>
                      <a:r>
                        <a:rPr lang="en-US" sz="1200" baseline="0" dirty="0" smtClean="0"/>
                        <a:t>Road </a:t>
                      </a:r>
                      <a:r>
                        <a:rPr lang="en-US" sz="1200" baseline="0" dirty="0" smtClean="0"/>
                        <a:t>(Gravel work)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Murunkan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Agriculture &amp; Irrigation</a:t>
                      </a:r>
                    </a:p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1.5Km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Repairing</a:t>
                      </a:r>
                      <a:r>
                        <a:rPr lang="en-US" sz="1200" baseline="0" dirty="0" smtClean="0"/>
                        <a:t> of </a:t>
                      </a:r>
                      <a:r>
                        <a:rPr lang="en-US" sz="1200" baseline="0" dirty="0" err="1" smtClean="0"/>
                        <a:t>Palaikuli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Kaathankulam</a:t>
                      </a:r>
                      <a:r>
                        <a:rPr lang="en-US" sz="1200" baseline="0" dirty="0" smtClean="0"/>
                        <a:t> Internal </a:t>
                      </a:r>
                      <a:r>
                        <a:rPr lang="en-US" sz="1200" baseline="0" dirty="0" smtClean="0"/>
                        <a:t>Road </a:t>
                      </a:r>
                      <a:r>
                        <a:rPr lang="en-US" sz="1200" baseline="0" dirty="0" smtClean="0"/>
                        <a:t>(Gravel work)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Illakadipiddy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Agriculture &amp; Irrigation</a:t>
                      </a:r>
                    </a:p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1.5Km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Repairing </a:t>
                      </a:r>
                      <a:r>
                        <a:rPr lang="en-US" sz="1200" dirty="0" smtClean="0"/>
                        <a:t>of </a:t>
                      </a:r>
                      <a:r>
                        <a:rPr lang="en-US" sz="1200" dirty="0" err="1" smtClean="0"/>
                        <a:t>Issaimalaithalvu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Theththaakuli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smtClean="0"/>
                        <a:t>Agriculture </a:t>
                      </a:r>
                      <a:r>
                        <a:rPr lang="en-US" sz="1200" baseline="0" dirty="0" smtClean="0"/>
                        <a:t>Road </a:t>
                      </a:r>
                      <a:r>
                        <a:rPr lang="en-US" sz="1200" baseline="0" dirty="0" smtClean="0"/>
                        <a:t>(Gravel work)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Issaimalaithalvu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Agriculture &amp; Irrigation</a:t>
                      </a:r>
                    </a:p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1.5Km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1.5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Renovation of </a:t>
                      </a:r>
                      <a:r>
                        <a:rPr lang="en-US" sz="1200" dirty="0" err="1" smtClean="0"/>
                        <a:t>Maavilankeni</a:t>
                      </a:r>
                      <a:r>
                        <a:rPr lang="en-US" sz="1200" dirty="0" smtClean="0"/>
                        <a:t> pond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Puththirakandan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Agriculture &amp; Irrigation</a:t>
                      </a:r>
                    </a:p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3.5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Construction of </a:t>
                      </a:r>
                      <a:r>
                        <a:rPr lang="en-US" sz="1200" dirty="0" err="1" smtClean="0"/>
                        <a:t>Koralimottai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smtClean="0"/>
                        <a:t>Road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Aaththikuli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Roads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10.0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237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Construction of </a:t>
                      </a:r>
                      <a:r>
                        <a:rPr lang="en-US" sz="1200" dirty="0" err="1" smtClean="0"/>
                        <a:t>Mullaiparampitty</a:t>
                      </a:r>
                      <a:r>
                        <a:rPr lang="en-US" sz="1200" dirty="0" smtClean="0"/>
                        <a:t> road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Umanagari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Roads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10.0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53985"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Total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29.0</a:t>
                      </a:r>
                      <a:endParaRPr lang="en-U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2429" y="115909"/>
            <a:ext cx="11359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Rural Infrastructure Development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Program-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259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116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Wisp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ABC</cp:lastModifiedBy>
  <cp:revision>7</cp:revision>
  <dcterms:created xsi:type="dcterms:W3CDTF">2019-05-08T05:33:02Z</dcterms:created>
  <dcterms:modified xsi:type="dcterms:W3CDTF">2019-05-08T08:36:56Z</dcterms:modified>
</cp:coreProperties>
</file>