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46986" y="2653048"/>
            <a:ext cx="839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Sanitation Project</a:t>
            </a:r>
            <a:endParaRPr lang="en-US" sz="8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48991" y="427029"/>
            <a:ext cx="113591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Ministry of National Policies, Economic Affairs, Resettlement Rehabilitation Northern Province Development, Vocational Training Skills Development and Youth Affairs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668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680051"/>
              </p:ext>
            </p:extLst>
          </p:nvPr>
        </p:nvGraphicFramePr>
        <p:xfrm>
          <a:off x="1725770" y="719666"/>
          <a:ext cx="9684910" cy="543257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08337"/>
                <a:gridCol w="3165627"/>
                <a:gridCol w="1936982"/>
                <a:gridCol w="1936982"/>
                <a:gridCol w="1936982"/>
              </a:tblGrid>
              <a:tr h="435681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S.No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DS Division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No Of Units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Unit 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Allocation(</a:t>
                      </a:r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Vankalai</a:t>
                      </a:r>
                      <a:r>
                        <a:rPr lang="en-US" dirty="0" smtClean="0"/>
                        <a:t> North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140,000.00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Vankalai</a:t>
                      </a:r>
                      <a:r>
                        <a:rPr lang="en-US" dirty="0" smtClean="0"/>
                        <a:t> East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350,000.00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Thomaspuri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210,000.00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Naruvilikulam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140,000.00</a:t>
                      </a:r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Vanchiyankulam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70,000.00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Umanagari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140,000.00</a:t>
                      </a:r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Rasamadhu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1,680,000.00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Moddaikadai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140,000.00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Nanattan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70,000.00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Pallankoddai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840,000.00</a:t>
                      </a:r>
                      <a:endParaRPr lang="en-US" dirty="0"/>
                    </a:p>
                  </a:txBody>
                  <a:tcPr/>
                </a:tc>
              </a:tr>
              <a:tr h="435681"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V.P.Kandal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350,000.00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956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310788"/>
              </p:ext>
            </p:extLst>
          </p:nvPr>
        </p:nvGraphicFramePr>
        <p:xfrm>
          <a:off x="2032000" y="719666"/>
          <a:ext cx="8128000" cy="50901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24079"/>
                <a:gridCol w="2527121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S.No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DS Division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N0</a:t>
                      </a:r>
                      <a:r>
                        <a:rPr lang="en-US" baseline="0" dirty="0" smtClean="0"/>
                        <a:t> Of Units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Unit Cost(</a:t>
                      </a:r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Allocation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Illakadipiddy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490,000.00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Aaththikuly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70,000.00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Chemantheeevu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140,000.00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Murunkan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70,000.00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Chundikuli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70,000.00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70,000.00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Kalimoddai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70,000.00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210,000.00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Sirukandal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70,000.00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210,000.00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Ponthivukandal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70,000.00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70,000.00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Parikarikandal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70,000.00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1,190,000.00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Katkidanthakulam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70,000.00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140,000.00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C.K.Adamban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70,000.00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210,000.00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7,000,000.00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70059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</TotalTime>
  <Words>182</Words>
  <Application>Microsoft Office PowerPoint</Application>
  <PresentationFormat>Custom</PresentationFormat>
  <Paragraphs>125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Wisp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ABC</cp:lastModifiedBy>
  <cp:revision>6</cp:revision>
  <dcterms:created xsi:type="dcterms:W3CDTF">2019-05-08T06:47:21Z</dcterms:created>
  <dcterms:modified xsi:type="dcterms:W3CDTF">2019-05-08T09:47:34Z</dcterms:modified>
</cp:coreProperties>
</file>